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0" r:id="rId2"/>
    <p:sldId id="264" r:id="rId3"/>
    <p:sldId id="265" r:id="rId4"/>
    <p:sldId id="267" r:id="rId5"/>
    <p:sldId id="263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D0BA4-199B-46A7-98EB-48976ADC5994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AAE2D-9437-4329-9653-2AA73952DA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7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2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0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4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2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2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4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9CB6D-46F5-4468-8E3A-C49464082AE8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87D4-3CC3-4FE0-B1CA-42D22E14F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maps/place/UE1+-+Aule+Navile+-+Unibo/@44.5227508,11.3345899,450m/data=!3m2!1e3!4b1!4m6!3m5!1s0x477fd376f1d2336f:0xa908ff3262f71a5f!8m2!3d44.5227508!4d11.3345899!16s%2Fg%2F11c1wyw943!5m1!1e1?entry=ttu&amp;g_ep=EgoyMDI1MDcyOC4wIKXMDSoASAFQAw%3D%3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8F812E94-0418-4130-A083-C1822A233A82}"/>
              </a:ext>
            </a:extLst>
          </p:cNvPr>
          <p:cNvGrpSpPr/>
          <p:nvPr/>
        </p:nvGrpSpPr>
        <p:grpSpPr>
          <a:xfrm>
            <a:off x="726769" y="140913"/>
            <a:ext cx="8009727" cy="6544434"/>
            <a:chOff x="726769" y="140913"/>
            <a:chExt cx="8009727" cy="6544434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9C0EB06-33F9-4364-A79D-B4321E131844}"/>
                </a:ext>
              </a:extLst>
            </p:cNvPr>
            <p:cNvGrpSpPr/>
            <p:nvPr/>
          </p:nvGrpSpPr>
          <p:grpSpPr>
            <a:xfrm>
              <a:off x="726769" y="1244796"/>
              <a:ext cx="8009727" cy="5209719"/>
              <a:chOff x="726769" y="1244796"/>
              <a:chExt cx="8009727" cy="5209719"/>
            </a:xfrm>
          </p:grpSpPr>
          <p:pic>
            <p:nvPicPr>
              <p:cNvPr id="2050" name="Picture 2" descr="IMG-20250416-WA0011_1.jpg">
                <a:extLst>
                  <a:ext uri="{FF2B5EF4-FFF2-40B4-BE49-F238E27FC236}">
                    <a16:creationId xmlns:a16="http://schemas.microsoft.com/office/drawing/2014/main" id="{F12EBA0E-C538-49B5-B141-BD10291DF1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769" y="1244796"/>
                <a:ext cx="8009727" cy="4619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Freccia in giù 12">
                <a:extLst>
                  <a:ext uri="{FF2B5EF4-FFF2-40B4-BE49-F238E27FC236}">
                    <a16:creationId xmlns:a16="http://schemas.microsoft.com/office/drawing/2014/main" id="{F2446F23-4913-434A-A2B2-AAA1991470D9}"/>
                  </a:ext>
                </a:extLst>
              </p:cNvPr>
              <p:cNvSpPr/>
              <p:nvPr/>
            </p:nvSpPr>
            <p:spPr>
              <a:xfrm rot="10800000">
                <a:off x="3639009" y="5538786"/>
                <a:ext cx="397566" cy="546396"/>
              </a:xfrm>
              <a:prstGeom prst="downArrow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0D0008A-4A1C-4D4C-8BF8-D00C765719A5}"/>
                  </a:ext>
                </a:extLst>
              </p:cNvPr>
              <p:cNvSpPr txBox="1"/>
              <p:nvPr/>
            </p:nvSpPr>
            <p:spPr>
              <a:xfrm>
                <a:off x="3371103" y="6085183"/>
                <a:ext cx="912662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/>
                  <a:t>Entry</a:t>
                </a:r>
                <a:endParaRPr lang="en-GB"/>
              </a:p>
            </p:txBody>
          </p:sp>
        </p:grp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085AD37-C277-45E9-9B08-DEF4C39DC9BB}"/>
                </a:ext>
              </a:extLst>
            </p:cNvPr>
            <p:cNvSpPr/>
            <p:nvPr/>
          </p:nvSpPr>
          <p:spPr>
            <a:xfrm>
              <a:off x="2776245" y="140913"/>
              <a:ext cx="4270599" cy="13234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it-IT" sz="2000">
                  <a:latin typeface="Calibri" panose="020F0502020204030204" pitchFamily="34" charset="0"/>
                  <a:ea typeface="Calibri" panose="020F0502020204030204" pitchFamily="34" charset="0"/>
                </a:rPr>
                <a:t>Venue:   University of Bologna</a:t>
              </a:r>
            </a:p>
            <a:p>
              <a:pPr>
                <a:spcAft>
                  <a:spcPts val="0"/>
                </a:spcAft>
              </a:pPr>
              <a:r>
                <a:rPr lang="it-IT" sz="2000">
                  <a:latin typeface="Calibri" panose="020F0502020204030204" pitchFamily="34" charset="0"/>
                  <a:ea typeface="Calibri" panose="020F0502020204030204" pitchFamily="34" charset="0"/>
                </a:rPr>
                <a:t> 		Polo Navile - UE1 building </a:t>
              </a:r>
            </a:p>
            <a:p>
              <a:pPr>
                <a:spcAft>
                  <a:spcPts val="0"/>
                </a:spcAft>
              </a:pPr>
              <a:r>
                <a:rPr lang="it-IT" sz="2000">
                  <a:latin typeface="Calibri" panose="020F0502020204030204" pitchFamily="34" charset="0"/>
                  <a:ea typeface="Calibri" panose="020F0502020204030204" pitchFamily="34" charset="0"/>
                </a:rPr>
                <a:t>		Via della Beverara 123/1, </a:t>
              </a:r>
            </a:p>
            <a:p>
              <a:pPr>
                <a:spcAft>
                  <a:spcPts val="0"/>
                </a:spcAft>
              </a:pPr>
              <a:r>
                <a:rPr lang="it-IT" sz="2000">
                  <a:latin typeface="Calibri" panose="020F0502020204030204" pitchFamily="34" charset="0"/>
                  <a:ea typeface="Calibri" panose="020F0502020204030204" pitchFamily="34" charset="0"/>
                </a:rPr>
                <a:t>		40131 </a:t>
              </a:r>
              <a:r>
                <a:rPr lang="it-IT" sz="2000">
                  <a:latin typeface="Aptos"/>
                  <a:ea typeface="Calibri" panose="020F0502020204030204" pitchFamily="34" charset="0"/>
                  <a:cs typeface="Calibri" panose="020F0502020204030204" pitchFamily="34" charset="0"/>
                </a:rPr>
                <a:t>Bologna</a:t>
              </a:r>
              <a:endParaRPr lang="en-GB" sz="3600"/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0BC90601-2121-4425-8743-CB363861FA00}"/>
                </a:ext>
              </a:extLst>
            </p:cNvPr>
            <p:cNvSpPr/>
            <p:nvPr/>
          </p:nvSpPr>
          <p:spPr>
            <a:xfrm>
              <a:off x="4954877" y="6223682"/>
              <a:ext cx="378161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GB" sz="2400" b="1">
                  <a:solidFill>
                    <a:srgbClr val="C0000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link to UE1 in google maps</a:t>
              </a:r>
              <a:r>
                <a:rPr lang="en-GB" sz="2400" b="1">
                  <a:solidFill>
                    <a:srgbClr val="C0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00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3AF2305C-70B5-4B7B-B916-10FE1DAA0349}"/>
              </a:ext>
            </a:extLst>
          </p:cNvPr>
          <p:cNvGrpSpPr/>
          <p:nvPr/>
        </p:nvGrpSpPr>
        <p:grpSpPr>
          <a:xfrm>
            <a:off x="195262" y="201537"/>
            <a:ext cx="8753475" cy="6203340"/>
            <a:chOff x="195262" y="201537"/>
            <a:chExt cx="8753475" cy="620334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A039CC5-2D9B-4F9E-9E8E-D834D4A85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262" y="776287"/>
              <a:ext cx="8753475" cy="5305425"/>
            </a:xfrm>
            <a:prstGeom prst="rect">
              <a:avLst/>
            </a:prstGeom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E112BAFB-43D2-4A56-AAB6-EAB571912D05}"/>
                </a:ext>
              </a:extLst>
            </p:cNvPr>
            <p:cNvSpPr txBox="1"/>
            <p:nvPr/>
          </p:nvSpPr>
          <p:spPr>
            <a:xfrm>
              <a:off x="2820454" y="201537"/>
              <a:ext cx="556537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/>
                <a:t>From the bus stop "</a:t>
              </a:r>
              <a:r>
                <a:rPr lang="it-IT" i="1">
                  <a:highlight>
                    <a:srgbClr val="FFFF00"/>
                  </a:highlight>
                </a:rPr>
                <a:t>Rotonda C.N.R</a:t>
              </a:r>
              <a:r>
                <a:rPr lang="it-IT" i="1"/>
                <a:t>.</a:t>
              </a:r>
              <a:r>
                <a:rPr lang="it-IT"/>
                <a:t>" to the UE1 building</a:t>
              </a:r>
              <a:endParaRPr lang="en-GB"/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2C523E60-48CA-415F-8DD7-2B4B81FB6928}"/>
                </a:ext>
              </a:extLst>
            </p:cNvPr>
            <p:cNvSpPr/>
            <p:nvPr/>
          </p:nvSpPr>
          <p:spPr>
            <a:xfrm>
              <a:off x="6766302" y="3617130"/>
              <a:ext cx="289063" cy="2782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B6BDC415-E271-427F-A62D-F44B1FEAB5CF}"/>
                </a:ext>
              </a:extLst>
            </p:cNvPr>
            <p:cNvCxnSpPr>
              <a:cxnSpLocks/>
            </p:cNvCxnSpPr>
            <p:nvPr/>
          </p:nvCxnSpPr>
          <p:spPr>
            <a:xfrm>
              <a:off x="6035507" y="2175956"/>
              <a:ext cx="791830" cy="144117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F63613C-8085-40A5-A0EC-C5B44A6A1BD7}"/>
                </a:ext>
              </a:extLst>
            </p:cNvPr>
            <p:cNvSpPr txBox="1"/>
            <p:nvPr/>
          </p:nvSpPr>
          <p:spPr>
            <a:xfrm>
              <a:off x="4968149" y="1982647"/>
              <a:ext cx="1602298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/>
                <a:t>bus stop: </a:t>
              </a:r>
            </a:p>
            <a:p>
              <a:r>
                <a:rPr lang="en-GB" i="1"/>
                <a:t>Rotonda C.N.R.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F9CBDCF2-10E6-4A60-9DBC-E0B5AABDC127}"/>
                </a:ext>
              </a:extLst>
            </p:cNvPr>
            <p:cNvSpPr txBox="1"/>
            <p:nvPr/>
          </p:nvSpPr>
          <p:spPr>
            <a:xfrm>
              <a:off x="315224" y="1010869"/>
              <a:ext cx="182902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/>
                <a:t>UE1 lecture room</a:t>
              </a:r>
              <a:endParaRPr lang="en-GB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D1488EF-5844-4759-8629-529CC21B0067}"/>
                </a:ext>
              </a:extLst>
            </p:cNvPr>
            <p:cNvSpPr txBox="1"/>
            <p:nvPr/>
          </p:nvSpPr>
          <p:spPr>
            <a:xfrm>
              <a:off x="3122533" y="5530962"/>
              <a:ext cx="102983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/>
                <a:t>Cafeteria</a:t>
              </a:r>
              <a:endParaRPr lang="en-GB"/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D48A6ED6-F7D4-4301-807C-9C90CFCB71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7578" y="4880661"/>
              <a:ext cx="868905" cy="100961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62D435E-B628-422B-BE6B-21480DB1B5B0}"/>
                </a:ext>
              </a:extLst>
            </p:cNvPr>
            <p:cNvSpPr txBox="1"/>
            <p:nvPr/>
          </p:nvSpPr>
          <p:spPr>
            <a:xfrm>
              <a:off x="861312" y="5758546"/>
              <a:ext cx="1452531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/>
                <a:t>bridge on the Navile canal </a:t>
              </a:r>
              <a:endParaRPr lang="en-GB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23A2963-9A0F-48D1-9543-122DDB57636E}"/>
                </a:ext>
              </a:extLst>
            </p:cNvPr>
            <p:cNvSpPr txBox="1"/>
            <p:nvPr/>
          </p:nvSpPr>
          <p:spPr>
            <a:xfrm>
              <a:off x="195262" y="202595"/>
              <a:ext cx="2439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How to get there by bus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2984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3485649D-8852-4CB8-8A09-2E099D4A58A7}"/>
              </a:ext>
            </a:extLst>
          </p:cNvPr>
          <p:cNvGrpSpPr/>
          <p:nvPr/>
        </p:nvGrpSpPr>
        <p:grpSpPr>
          <a:xfrm>
            <a:off x="122618" y="171817"/>
            <a:ext cx="8840705" cy="6348612"/>
            <a:chOff x="122618" y="171817"/>
            <a:chExt cx="8840705" cy="6348612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99FFB74-E6EA-462F-B9E0-08F536E3D854}"/>
                </a:ext>
              </a:extLst>
            </p:cNvPr>
            <p:cNvSpPr txBox="1"/>
            <p:nvPr/>
          </p:nvSpPr>
          <p:spPr>
            <a:xfrm>
              <a:off x="2775615" y="171817"/>
              <a:ext cx="5315238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/>
                <a:t>From the bus stop "</a:t>
              </a:r>
              <a:r>
                <a:rPr lang="it-IT" sz="2000" i="1"/>
                <a:t>Beverara</a:t>
              </a:r>
              <a:r>
                <a:rPr lang="it-IT" sz="2000"/>
                <a:t>" to the UE1 building</a:t>
              </a:r>
              <a:endParaRPr lang="en-GB" sz="2000"/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A9574E4-D298-465C-93DF-D3709E937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497" y="813232"/>
              <a:ext cx="7702826" cy="5707197"/>
            </a:xfrm>
            <a:prstGeom prst="rect">
              <a:avLst/>
            </a:prstGeom>
          </p:spPr>
        </p:pic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E990D5D5-2F6F-4EBD-A90E-DFB34A117676}"/>
                </a:ext>
              </a:extLst>
            </p:cNvPr>
            <p:cNvSpPr/>
            <p:nvPr/>
          </p:nvSpPr>
          <p:spPr>
            <a:xfrm>
              <a:off x="1214584" y="4482548"/>
              <a:ext cx="289063" cy="2782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11DC2CDE-5926-469D-9BD3-BF5B1C5CF5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768" y="4760844"/>
              <a:ext cx="531921" cy="71810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787D2D0-CE9A-41E8-83E3-F35166E23A04}"/>
                </a:ext>
              </a:extLst>
            </p:cNvPr>
            <p:cNvSpPr txBox="1"/>
            <p:nvPr/>
          </p:nvSpPr>
          <p:spPr>
            <a:xfrm>
              <a:off x="122618" y="5353356"/>
              <a:ext cx="1091966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/>
                <a:t>bus stop: </a:t>
              </a:r>
            </a:p>
            <a:p>
              <a:r>
                <a:rPr lang="it-IT" i="1"/>
                <a:t>Beverara</a:t>
              </a:r>
              <a:endParaRPr lang="en-GB" i="1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38F507D-29B6-4C4A-8834-AEFD5A2ACD0D}"/>
                </a:ext>
              </a:extLst>
            </p:cNvPr>
            <p:cNvSpPr txBox="1"/>
            <p:nvPr/>
          </p:nvSpPr>
          <p:spPr>
            <a:xfrm>
              <a:off x="6601724" y="912897"/>
              <a:ext cx="195245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/>
                <a:t>UE1 - lecture room</a:t>
              </a:r>
              <a:endParaRPr lang="en-GB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BF41452-FF8C-4682-B165-19B4A786850A}"/>
                </a:ext>
              </a:extLst>
            </p:cNvPr>
            <p:cNvSpPr txBox="1"/>
            <p:nvPr/>
          </p:nvSpPr>
          <p:spPr>
            <a:xfrm>
              <a:off x="195262" y="202595"/>
              <a:ext cx="2439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How to get there by bus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334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53BBEFE7-8BA8-41D3-95F5-2B5D0190E0FB}"/>
              </a:ext>
            </a:extLst>
          </p:cNvPr>
          <p:cNvGrpSpPr/>
          <p:nvPr/>
        </p:nvGrpSpPr>
        <p:grpSpPr>
          <a:xfrm>
            <a:off x="0" y="0"/>
            <a:ext cx="8682125" cy="6858000"/>
            <a:chOff x="0" y="0"/>
            <a:chExt cx="8682125" cy="68580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D7114FB-1A7B-4C4D-A6F1-BED6AB0BC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874" y="0"/>
              <a:ext cx="8220251" cy="6858000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784B1D09-ADFB-46EB-AE86-BF1AF4A732A6}"/>
                </a:ext>
              </a:extLst>
            </p:cNvPr>
            <p:cNvSpPr txBox="1"/>
            <p:nvPr/>
          </p:nvSpPr>
          <p:spPr>
            <a:xfrm>
              <a:off x="0" y="0"/>
              <a:ext cx="1779814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it-IT"/>
                <a:t>Driving? Here is where you can park your car:</a:t>
              </a:r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ABE8C5A1-59EE-4079-9096-878B70654E1C}"/>
                </a:ext>
              </a:extLst>
            </p:cNvPr>
            <p:cNvSpPr/>
            <p:nvPr/>
          </p:nvSpPr>
          <p:spPr>
            <a:xfrm>
              <a:off x="2130878" y="0"/>
              <a:ext cx="1894115" cy="211455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B1E065DE-9C12-49B5-8D12-8155DE26C04E}"/>
                </a:ext>
              </a:extLst>
            </p:cNvPr>
            <p:cNvSpPr/>
            <p:nvPr/>
          </p:nvSpPr>
          <p:spPr>
            <a:xfrm>
              <a:off x="236763" y="5135336"/>
              <a:ext cx="1894115" cy="16002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D034F9B-B796-4C1C-A2AA-2E727040E9A3}"/>
                </a:ext>
              </a:extLst>
            </p:cNvPr>
            <p:cNvSpPr/>
            <p:nvPr/>
          </p:nvSpPr>
          <p:spPr>
            <a:xfrm rot="743869">
              <a:off x="3654492" y="4164746"/>
              <a:ext cx="4472503" cy="1274723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747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865FAE10-B8D6-4664-80FF-1347C10F2CF4}"/>
              </a:ext>
            </a:extLst>
          </p:cNvPr>
          <p:cNvGrpSpPr/>
          <p:nvPr/>
        </p:nvGrpSpPr>
        <p:grpSpPr>
          <a:xfrm>
            <a:off x="0" y="253872"/>
            <a:ext cx="9144000" cy="6133283"/>
            <a:chOff x="0" y="253872"/>
            <a:chExt cx="9144000" cy="6133283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BFD848CF-2B5F-466E-93DB-256FEB1CA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83215"/>
              <a:ext cx="9144000" cy="4903940"/>
            </a:xfrm>
            <a:prstGeom prst="rect">
              <a:avLst/>
            </a:prstGeom>
          </p:spPr>
        </p:pic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247B4ECB-8355-4B83-A6C5-5E1B60A9EB83}"/>
                </a:ext>
              </a:extLst>
            </p:cNvPr>
            <p:cNvCxnSpPr/>
            <p:nvPr/>
          </p:nvCxnSpPr>
          <p:spPr>
            <a:xfrm flipH="1">
              <a:off x="3935186" y="1315701"/>
              <a:ext cx="1883868" cy="2710674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D4D19807-F9A7-4F48-B525-145A60561D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3499" y="1021577"/>
              <a:ext cx="927293" cy="1590994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0EF58B9B-240E-4C2C-9A03-81F04D26071B}"/>
                </a:ext>
              </a:extLst>
            </p:cNvPr>
            <p:cNvSpPr txBox="1"/>
            <p:nvPr/>
          </p:nvSpPr>
          <p:spPr>
            <a:xfrm>
              <a:off x="3469175" y="376996"/>
              <a:ext cx="1779815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/>
                <a:t>U.E.1</a:t>
              </a:r>
            </a:p>
            <a:p>
              <a:r>
                <a:rPr lang="it-IT" sz="2000"/>
                <a:t>(lecture room)</a:t>
              </a:r>
              <a:endParaRPr lang="en-GB" sz="2000"/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95C2BC87-99E2-4604-B1DE-D98CBF038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6937" y="873669"/>
              <a:ext cx="247010" cy="878091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15A2F334-419D-4AAC-87A1-287D78D18199}"/>
                </a:ext>
              </a:extLst>
            </p:cNvPr>
            <p:cNvSpPr txBox="1"/>
            <p:nvPr/>
          </p:nvSpPr>
          <p:spPr>
            <a:xfrm>
              <a:off x="0" y="253872"/>
              <a:ext cx="3175907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/>
                <a:t>Airport "Guglielmo Marconi" (BLQ)</a:t>
              </a:r>
              <a:endParaRPr lang="en-GB" sz="200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263AE68-1980-4092-83FC-D24849584FFC}"/>
                </a:ext>
              </a:extLst>
            </p:cNvPr>
            <p:cNvSpPr txBox="1"/>
            <p:nvPr/>
          </p:nvSpPr>
          <p:spPr>
            <a:xfrm>
              <a:off x="5542258" y="659920"/>
              <a:ext cx="2214603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/>
                <a:t>Railway station (Bologna Centrale)</a:t>
              </a:r>
              <a:endParaRPr lang="en-GB" sz="2000"/>
            </a:p>
          </p:txBody>
        </p:sp>
      </p:grpSp>
    </p:spTree>
    <p:extLst>
      <p:ext uri="{BB962C8B-B14F-4D97-AF65-F5344CB8AC3E}">
        <p14:creationId xmlns:p14="http://schemas.microsoft.com/office/powerpoint/2010/main" val="50157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1A1B2E8D-FBD0-4A69-81DA-F94EFCA36324}"/>
              </a:ext>
            </a:extLst>
          </p:cNvPr>
          <p:cNvGrpSpPr/>
          <p:nvPr/>
        </p:nvGrpSpPr>
        <p:grpSpPr>
          <a:xfrm>
            <a:off x="178904" y="0"/>
            <a:ext cx="8965096" cy="6808727"/>
            <a:chOff x="178904" y="0"/>
            <a:chExt cx="8965096" cy="6808727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3296351-A5D8-424A-8055-91CA919DC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3021" y="2275638"/>
              <a:ext cx="6555544" cy="4533089"/>
            </a:xfrm>
            <a:prstGeom prst="rect">
              <a:avLst/>
            </a:prstGeom>
          </p:spPr>
        </p:pic>
        <p:pic>
          <p:nvPicPr>
            <p:cNvPr id="4098" name="Picture 2" descr="IMG-20250416-WA0010_2.jpg">
              <a:extLst>
                <a:ext uri="{FF2B5EF4-FFF2-40B4-BE49-F238E27FC236}">
                  <a16:creationId xmlns:a16="http://schemas.microsoft.com/office/drawing/2014/main" id="{E467A302-5409-4A3A-921F-42DEDA8763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52"/>
            <a:stretch/>
          </p:blipFill>
          <p:spPr bwMode="auto">
            <a:xfrm>
              <a:off x="5440782" y="0"/>
              <a:ext cx="3703218" cy="32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0057C10-39EF-4FE8-9D1E-7D062784F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904" y="148241"/>
              <a:ext cx="3566847" cy="4393942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3ED36A2-4613-487E-8E42-F0EAA7980A8F}"/>
                </a:ext>
              </a:extLst>
            </p:cNvPr>
            <p:cNvSpPr txBox="1"/>
            <p:nvPr/>
          </p:nvSpPr>
          <p:spPr>
            <a:xfrm>
              <a:off x="3651759" y="1975880"/>
              <a:ext cx="2068515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/>
                <a:t>The U.E.1 building</a:t>
              </a:r>
              <a:endParaRPr lang="en-GB" sz="2000"/>
            </a:p>
          </p:txBody>
        </p:sp>
      </p:grpSp>
    </p:spTree>
    <p:extLst>
      <p:ext uri="{BB962C8B-B14F-4D97-AF65-F5344CB8AC3E}">
        <p14:creationId xmlns:p14="http://schemas.microsoft.com/office/powerpoint/2010/main" val="403515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70C9121-0537-43DF-8830-29971F471B4E}"/>
              </a:ext>
            </a:extLst>
          </p:cNvPr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1026" name="Picture 2" descr="Chi siamo — Biblioteca del Navile">
              <a:extLst>
                <a:ext uri="{FF2B5EF4-FFF2-40B4-BE49-F238E27FC236}">
                  <a16:creationId xmlns:a16="http://schemas.microsoft.com/office/drawing/2014/main" id="{1ED4082B-719A-48E0-AEC6-B99C506A4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270" y="3186894"/>
              <a:ext cx="5502729" cy="367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20851B94-D3E6-4A83-933A-5A8C94C37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28"/>
            <a:stretch/>
          </p:blipFill>
          <p:spPr>
            <a:xfrm>
              <a:off x="0" y="0"/>
              <a:ext cx="6191250" cy="3438525"/>
            </a:xfrm>
            <a:prstGeom prst="rect">
              <a:avLst/>
            </a:prstGeom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BCC05303-B0CE-4D2A-8E92-8C91189BC5EC}"/>
                </a:ext>
              </a:extLst>
            </p:cNvPr>
            <p:cNvSpPr txBox="1"/>
            <p:nvPr/>
          </p:nvSpPr>
          <p:spPr>
            <a:xfrm>
              <a:off x="4572000" y="0"/>
              <a:ext cx="2390398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2800"/>
                <a:t>The CAFETERIA</a:t>
              </a:r>
              <a:endParaRPr lang="en-GB" sz="2800"/>
            </a:p>
          </p:txBody>
        </p:sp>
      </p:grpSp>
    </p:spTree>
    <p:extLst>
      <p:ext uri="{BB962C8B-B14F-4D97-AF65-F5344CB8AC3E}">
        <p14:creationId xmlns:p14="http://schemas.microsoft.com/office/powerpoint/2010/main" val="1638827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140</Words>
  <Application>Microsoft Office PowerPoint</Application>
  <PresentationFormat>Presentazione su schermo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Fabrizia Grepioni</dc:creator>
  <cp:lastModifiedBy>Fabrizia Grepioni</cp:lastModifiedBy>
  <cp:revision>16</cp:revision>
  <dcterms:created xsi:type="dcterms:W3CDTF">2025-05-23T09:20:40Z</dcterms:created>
  <dcterms:modified xsi:type="dcterms:W3CDTF">2025-07-31T10:22:28Z</dcterms:modified>
</cp:coreProperties>
</file>